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61" r:id="rId2"/>
    <p:sldId id="290" r:id="rId3"/>
    <p:sldId id="300" r:id="rId4"/>
    <p:sldId id="279" r:id="rId5"/>
    <p:sldId id="292" r:id="rId6"/>
    <p:sldId id="293" r:id="rId7"/>
    <p:sldId id="283" r:id="rId8"/>
    <p:sldId id="301" r:id="rId9"/>
    <p:sldId id="295" r:id="rId10"/>
    <p:sldId id="303" r:id="rId11"/>
    <p:sldId id="296" r:id="rId12"/>
    <p:sldId id="299" r:id="rId13"/>
    <p:sldId id="302" r:id="rId14"/>
    <p:sldId id="285" r:id="rId15"/>
    <p:sldId id="298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590" autoAdjust="0"/>
  </p:normalViewPr>
  <p:slideViewPr>
    <p:cSldViewPr>
      <p:cViewPr varScale="1">
        <p:scale>
          <a:sx n="91" d="100"/>
          <a:sy n="91" d="100"/>
        </p:scale>
        <p:origin x="1195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5" d="100"/>
          <a:sy n="55" d="100"/>
        </p:scale>
        <p:origin x="-2904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72FC0-3A6E-4FDF-98C7-05D53ADA3185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E15A7B-879F-45B5-9291-0F55AE53DB3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314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F44B48-72A2-4A15-9A9B-0DA2BF7C6B02}" type="datetimeFigureOut">
              <a:rPr lang="en-US" smtClean="0"/>
              <a:pPr/>
              <a:t>4/21/2022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238FA3-189B-4AA8-9E46-1FED810FB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16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81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042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861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48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091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900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46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019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883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28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269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8940" y="2286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April 2021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Department of 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8076C-CE04-4A00-BFAA-A90EA83558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298940" y="177143"/>
            <a:ext cx="8610600" cy="6553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8940" y="1219200"/>
            <a:ext cx="8610600" cy="1588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2315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" TargetMode="External"/><Relationship Id="rId2" Type="http://schemas.openxmlformats.org/officeDocument/2006/relationships/hyperlink" Target="http://www.alumniportal.iimidr.ac.i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600" b="1"/>
              <a:t>April 2021</a:t>
            </a:r>
            <a:endParaRPr lang="en-US" sz="1600" b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 b="1" dirty="0"/>
              <a:t>Department of 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C1BDC-9B67-430D-970A-E36C75175141}" type="slidenum">
              <a:rPr lang="en-US" sz="1600" smtClean="0"/>
              <a:pPr/>
              <a:t>1</a:t>
            </a:fld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1295400" y="1905000"/>
            <a:ext cx="65188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u="sng" dirty="0">
                <a:latin typeface="+mj-lt"/>
                <a:cs typeface="Arial" panose="020B0604020202020204" pitchFamily="34" charset="0"/>
              </a:rPr>
              <a:t>ALUMNI MANAGEMENT SYSTEM</a:t>
            </a:r>
          </a:p>
        </p:txBody>
      </p:sp>
      <p:sp>
        <p:nvSpPr>
          <p:cNvPr id="8" name="Rectangle 7"/>
          <p:cNvSpPr/>
          <p:nvPr/>
        </p:nvSpPr>
        <p:spPr>
          <a:xfrm>
            <a:off x="762000" y="3048000"/>
            <a:ext cx="6400800" cy="1564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rial" pitchFamily="34" charset="0"/>
                <a:cs typeface="Arial" pitchFamily="34" charset="0"/>
              </a:rPr>
              <a:t>Project Supervisor: Dr. R. M.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Gomathi</a:t>
            </a:r>
            <a:r>
              <a:rPr lang="en-US" dirty="0">
                <a:latin typeface="Arial" pitchFamily="34" charset="0"/>
                <a:cs typeface="Arial" pitchFamily="34" charset="0"/>
              </a:rPr>
              <a:t> ,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M.Tech</a:t>
            </a:r>
            <a:r>
              <a:rPr lang="en-US" dirty="0">
                <a:latin typeface="Arial" pitchFamily="34" charset="0"/>
                <a:cs typeface="Arial" pitchFamily="34" charset="0"/>
              </a:rPr>
              <a:t>., Ph.D.,</a:t>
            </a:r>
          </a:p>
          <a:p>
            <a:endParaRPr lang="en-US" dirty="0">
              <a:latin typeface="Arial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Arial" pitchFamily="34" charset="0"/>
                <a:cs typeface="Arial" pitchFamily="34" charset="0"/>
              </a:rPr>
              <a:t>Name of the Student: Ms. Sowmiya 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 pitchFamily="34" charset="0"/>
                <a:cs typeface="Arial" pitchFamily="34" charset="0"/>
              </a:rPr>
              <a:t>Register Number: 39120117</a:t>
            </a:r>
          </a:p>
        </p:txBody>
      </p:sp>
      <p:pic>
        <p:nvPicPr>
          <p:cNvPr id="9" name="Picture 8" descr="new letter head July30_2020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8600" y="1"/>
            <a:ext cx="8686800" cy="17525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DE2A1-C44C-4E69-989D-B2EBDD7B9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Snapshots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E9023-D3C6-473C-9265-F36416DCF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694" y="1556792"/>
            <a:ext cx="4038600" cy="452596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700" u="sng" dirty="0">
                <a:latin typeface="Arial" panose="020B0604020202020204" pitchFamily="34" charset="0"/>
                <a:cs typeface="Arial" panose="020B0604020202020204" pitchFamily="34" charset="0"/>
              </a:rPr>
              <a:t>3. Signup</a:t>
            </a:r>
            <a:endParaRPr lang="en-IN" sz="18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A593E-32E3-44D1-9111-61A11DA32C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700" u="sng" dirty="0">
                <a:latin typeface="Arial" panose="020B0604020202020204" pitchFamily="34" charset="0"/>
                <a:cs typeface="Arial" panose="020B0604020202020204" pitchFamily="34" charset="0"/>
              </a:rPr>
              <a:t>4. Alumni Home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75C217-C08E-4164-AD92-C1E2A45B2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20F5E6-BD75-4C84-B4B1-87A8EE2FF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CE5B3-B909-4155-9E76-05A039851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8" name="Content Placeholder 9">
            <a:extLst>
              <a:ext uri="{FF2B5EF4-FFF2-40B4-BE49-F238E27FC236}">
                <a16:creationId xmlns:a16="http://schemas.microsoft.com/office/drawing/2014/main" id="{1F1E6628-5BD6-41D4-9BB1-48BF6289C3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589255"/>
            <a:ext cx="4038600" cy="26685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10817A-03E9-45E3-BAE4-85FAC3CC58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51" y="2589254"/>
            <a:ext cx="4059943" cy="266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372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EE073-D4A8-4097-8449-E38B77900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Snapshots</a:t>
            </a:r>
            <a:endParaRPr lang="en-IN" sz="40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9706FB-19CD-4C66-A4D7-9D3212011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A88D05-2B3E-4E5D-83E7-B55C5C817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E2326-7A13-48A9-A5E5-A74F7C8BD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3BC1CD-F52B-4977-BBB5-2147CA4009F3}"/>
              </a:ext>
            </a:extLst>
          </p:cNvPr>
          <p:cNvSpPr txBox="1"/>
          <p:nvPr/>
        </p:nvSpPr>
        <p:spPr>
          <a:xfrm>
            <a:off x="4731326" y="1685262"/>
            <a:ext cx="3962400" cy="436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00" u="sng" dirty="0">
                <a:latin typeface="Arial" panose="020B0604020202020204" pitchFamily="34" charset="0"/>
                <a:cs typeface="Arial" panose="020B0604020202020204" pitchFamily="34" charset="0"/>
              </a:rPr>
              <a:t>6. Alumni Assist</a:t>
            </a:r>
            <a:endParaRPr lang="en-IN" sz="17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06769D6E-64BF-4F02-9CA1-D63782F35D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700410"/>
            <a:ext cx="4038600" cy="2654846"/>
          </a:xfrm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28EDEF88-1C53-4125-990A-0A449B8BD3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274" y="1685262"/>
            <a:ext cx="4038600" cy="452596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700" u="sng" dirty="0">
                <a:latin typeface="Arial" panose="020B0604020202020204" pitchFamily="34" charset="0"/>
                <a:cs typeface="Arial" panose="020B0604020202020204" pitchFamily="34" charset="0"/>
              </a:rPr>
              <a:t>5. Upcoming Events</a:t>
            </a:r>
          </a:p>
        </p:txBody>
      </p:sp>
      <p:pic>
        <p:nvPicPr>
          <p:cNvPr id="20" name="Content Placeholder 9">
            <a:extLst>
              <a:ext uri="{FF2B5EF4-FFF2-40B4-BE49-F238E27FC236}">
                <a16:creationId xmlns:a16="http://schemas.microsoft.com/office/drawing/2014/main" id="{DAE611D1-C051-4368-838C-ED69F11F55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326" y="2700411"/>
            <a:ext cx="4038600" cy="264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458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C3216-F7C4-4AC0-A1C8-6EDFB7D5A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Snapshots</a:t>
            </a:r>
            <a:endParaRPr lang="en-IN" sz="4000" dirty="0">
              <a:solidFill>
                <a:srgbClr val="C00000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807718-ABCB-4242-8DD1-FE6D9C9EA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39ADE-763D-49C4-AC62-4B609E82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2310D1-7C29-46AA-BECC-51F21D9CB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41480EB-9DB5-4B69-8580-09E34E5C279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800" u="sng" dirty="0">
                <a:latin typeface="Arial" panose="020B0604020202020204" pitchFamily="34" charset="0"/>
                <a:cs typeface="Arial" panose="020B0604020202020204" pitchFamily="34" charset="0"/>
              </a:rPr>
              <a:t>8. Posted jobs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CF38A193-1D73-4730-B000-D7EA49059F7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800" u="sng" dirty="0">
                <a:latin typeface="Arial" panose="020B0604020202020204" pitchFamily="34" charset="0"/>
                <a:cs typeface="Arial" panose="020B0604020202020204" pitchFamily="34" charset="0"/>
              </a:rPr>
              <a:t>7. Admin Dashboard</a:t>
            </a:r>
          </a:p>
        </p:txBody>
      </p:sp>
      <p:pic>
        <p:nvPicPr>
          <p:cNvPr id="20" name="Content Placeholder 16">
            <a:extLst>
              <a:ext uri="{FF2B5EF4-FFF2-40B4-BE49-F238E27FC236}">
                <a16:creationId xmlns:a16="http://schemas.microsoft.com/office/drawing/2014/main" id="{2F4CA91F-0C21-41F1-BD03-85EA99D543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603835"/>
            <a:ext cx="4038600" cy="2520280"/>
          </a:xfrm>
          <a:prstGeom prst="rect">
            <a:avLst/>
          </a:prstGeom>
        </p:spPr>
      </p:pic>
      <p:pic>
        <p:nvPicPr>
          <p:cNvPr id="22" name="Content Placeholder 8">
            <a:extLst>
              <a:ext uri="{FF2B5EF4-FFF2-40B4-BE49-F238E27FC236}">
                <a16:creationId xmlns:a16="http://schemas.microsoft.com/office/drawing/2014/main" id="{638242F2-A6D8-436D-A191-D8D83F9115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2586485"/>
            <a:ext cx="4038600" cy="253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065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BBA88-C4C1-4ADD-86F2-9FDC0757C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Snapshots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6230D-7F20-4141-B695-E197FED715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u="sng" dirty="0">
                <a:latin typeface="Arial" panose="020B0604020202020204" pitchFamily="34" charset="0"/>
                <a:cs typeface="Arial" panose="020B0604020202020204" pitchFamily="34" charset="0"/>
              </a:rPr>
              <a:t>9. Update events</a:t>
            </a:r>
            <a:endParaRPr lang="en-IN" sz="18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60AD3-0377-4DE4-83D5-9D079FD73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277D7-8435-436B-AA23-B45A8266B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988F3-F280-499F-ABFD-34EDAD63F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31998D7-0820-4933-82F6-A889CE51C279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4648200" y="1600200"/>
            <a:ext cx="40386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u="sng" dirty="0">
                <a:latin typeface="Arial" panose="020B0604020202020204" pitchFamily="34" charset="0"/>
                <a:cs typeface="Arial" panose="020B0604020202020204" pitchFamily="34" charset="0"/>
              </a:rPr>
              <a:t>10. Add events </a:t>
            </a:r>
            <a:endParaRPr lang="en-IN" sz="18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Content Placeholder 10">
            <a:extLst>
              <a:ext uri="{FF2B5EF4-FFF2-40B4-BE49-F238E27FC236}">
                <a16:creationId xmlns:a16="http://schemas.microsoft.com/office/drawing/2014/main" id="{09F40896-F891-4AD7-B1C0-52F74467C3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108" y="2439977"/>
            <a:ext cx="3826768" cy="24696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082FB9-36A0-413C-B8D7-32A6DF6103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24" y="2476790"/>
            <a:ext cx="3884240" cy="24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78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229600" cy="685800"/>
          </a:xfrm>
        </p:spPr>
        <p:txBody>
          <a:bodyPr>
            <a:normAutofit fontScale="90000"/>
          </a:bodyPr>
          <a:lstStyle/>
          <a:p>
            <a:pPr algn="l"/>
            <a:br>
              <a:rPr lang="en-US" dirty="0">
                <a:latin typeface="Arial" pitchFamily="34" charset="0"/>
                <a:cs typeface="Arial" pitchFamily="34" charset="0"/>
              </a:rPr>
            </a:br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Conclusion</a:t>
            </a:r>
            <a:br>
              <a:rPr lang="en-US" dirty="0">
                <a:latin typeface="Arial" pitchFamily="34" charset="0"/>
                <a:cs typeface="Arial" pitchFamily="34" charset="0"/>
              </a:rPr>
            </a:b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33400" y="1676400"/>
            <a:ext cx="8229600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 strong alumni network is extremely important for the success of an educational institution.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Communication between alumni and the institution is simplified by using this Alumni Management System.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system also acts as a valuable portal for knowing about what is going on at the university and learning about various opportunities in the outside world.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 the future, this system can be improved by adding more functionality to both the alumni and admin sides.</a:t>
            </a:r>
          </a:p>
        </p:txBody>
      </p:sp>
    </p:spTree>
    <p:extLst>
      <p:ext uri="{BB962C8B-B14F-4D97-AF65-F5344CB8AC3E}">
        <p14:creationId xmlns:p14="http://schemas.microsoft.com/office/powerpoint/2010/main" val="542845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1B3A6-4FA0-4F90-9AF3-92576BBBD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IN" sz="40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3A4B0-AEA1-47BC-91BB-F24125674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062" y="1824525"/>
            <a:ext cx="8229600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AutoNum type="arabicPeriod"/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IIM Indore Alumni Portal has been taken as reference for the website- 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www.alumniportal.iimidr.ac.in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AutoNum type="arabicPeriod"/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For PHP and MySQL- 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www.w3schools.com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AutoNum type="arabicPeriod"/>
            </a:pP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AutoNum type="arabicPeriod"/>
            </a:pP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506A5-6D36-43BA-8BFB-B7457F511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April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01C53-F868-4ADA-9405-5DE078236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F9DBE-97F8-4DD9-836E-9AB4EAB4A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08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Presentation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8229600" cy="452596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sz="1700" dirty="0">
              <a:latin typeface="Arial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700" dirty="0">
                <a:latin typeface="Arial" pitchFamily="34" charset="0"/>
                <a:cs typeface="Arial" pitchFamily="34" charset="0"/>
              </a:rPr>
              <a:t>Introduction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latin typeface="Arial" pitchFamily="34" charset="0"/>
                <a:cs typeface="Arial" pitchFamily="34" charset="0"/>
              </a:rPr>
              <a:t>Objectives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latin typeface="Arial" pitchFamily="34" charset="0"/>
                <a:cs typeface="Arial" pitchFamily="34" charset="0"/>
              </a:rPr>
              <a:t>System Architecture / Ideation Map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latin typeface="Arial" pitchFamily="34" charset="0"/>
                <a:cs typeface="Arial" pitchFamily="34" charset="0"/>
              </a:rPr>
              <a:t>Methodology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latin typeface="Arial" pitchFamily="34" charset="0"/>
                <a:cs typeface="Arial" pitchFamily="34" charset="0"/>
              </a:rPr>
              <a:t>Project Implementation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latin typeface="Arial" pitchFamily="34" charset="0"/>
                <a:cs typeface="Arial" pitchFamily="34" charset="0"/>
              </a:rPr>
              <a:t>Application Snapshots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latin typeface="Arial" pitchFamily="34" charset="0"/>
                <a:cs typeface="Arial" pitchFamily="34" charset="0"/>
              </a:rPr>
              <a:t>Conclusion 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latin typeface="Arial" pitchFamily="34" charset="0"/>
                <a:cs typeface="Arial" pitchFamily="34" charset="0"/>
              </a:rPr>
              <a:t>References</a:t>
            </a:r>
          </a:p>
          <a:p>
            <a:pPr>
              <a:lnSpc>
                <a:spcPct val="150000"/>
              </a:lnSpc>
            </a:pPr>
            <a:endParaRPr lang="en-US" sz="17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C1BDC-9B67-430D-970A-E36C75175141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E1D47-7EBB-42F9-BF8A-04C11DF64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83F42-3FE0-4226-AACA-0F3597E6D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The greatest asset any institution can have is the Alumni Portal. Alumni are the people who represent the institution in the real world.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This is an online website that allows former students (alumni) to take advantage of the benefits and services that an institution offers after graduation.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This platform will acts as an interface between the alumni and the institution.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0E167-CA42-4577-B423-B0AA97FB4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88277-7136-4C0C-8B63-75C312ACA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21D07-99E0-4F6E-94E0-4FC0560B4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707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95300" y="381000"/>
            <a:ext cx="8229600" cy="655638"/>
          </a:xfrm>
        </p:spPr>
        <p:txBody>
          <a:bodyPr>
            <a:no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Objectives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533400" y="1828800"/>
            <a:ext cx="8153400" cy="403860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To build an application that increase the alumni-alma mater contact.</a:t>
            </a:r>
          </a:p>
          <a:p>
            <a:pPr algn="just">
              <a:lnSpc>
                <a:spcPct val="15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To provide user-friendly interface.</a:t>
            </a:r>
          </a:p>
          <a:p>
            <a:pPr algn="just">
              <a:lnSpc>
                <a:spcPct val="15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To reduce manual work.</a:t>
            </a:r>
          </a:p>
          <a:p>
            <a:pPr algn="just">
              <a:lnSpc>
                <a:spcPct val="15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To allow alumni of a university or college to communicate with each other. This allows them to know about the current activities.</a:t>
            </a:r>
          </a:p>
          <a:p>
            <a:pPr algn="just">
              <a:lnSpc>
                <a:spcPct val="15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objective is to build a web application which can be used as a Alumni Management System that has an easy-to-use interface.</a:t>
            </a:r>
          </a:p>
        </p:txBody>
      </p:sp>
    </p:spTree>
    <p:extLst>
      <p:ext uri="{BB962C8B-B14F-4D97-AF65-F5344CB8AC3E}">
        <p14:creationId xmlns:p14="http://schemas.microsoft.com/office/powerpoint/2010/main" val="3185972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BF52B-B2A2-454F-80F1-66DCE3B9D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5502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System Architecture/ Ideation Map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0681F-1FA1-45B4-9613-9DEF84D67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B0BE2-8CCA-49FD-A194-7690DBD20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42FBD-8219-4875-BE10-7B7B18BCF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0C1485-ED28-4B16-BCBA-46043E6EF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97" y="1678664"/>
            <a:ext cx="8035575" cy="467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974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8B09-1AB4-4FD8-AC45-172131FAA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Methodology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138C9-9F53-49F6-98F6-1BD9A2F45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95400"/>
            <a:ext cx="8229600" cy="4525963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The first step is to create the front-end for the application.</a:t>
            </a:r>
          </a:p>
          <a:p>
            <a:pPr algn="just">
              <a:lnSpc>
                <a:spcPct val="150000"/>
              </a:lnSpc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Design the web application with the features like Home, Alumni Login/ Signup, Alumni Home, About us, Events, Gallery, Alumni Assist, Admin Login, Admin Dashboard etc.,</a:t>
            </a:r>
          </a:p>
          <a:p>
            <a:pPr algn="just">
              <a:lnSpc>
                <a:spcPct val="150000"/>
              </a:lnSpc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All the front-end things can be done using basic technologies like HTML, CSS and JavaScript.</a:t>
            </a:r>
          </a:p>
          <a:p>
            <a:pPr algn="just">
              <a:lnSpc>
                <a:spcPct val="150000"/>
              </a:lnSpc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Then for the backend PHP is used to make the connection with MySQL database and to connect with the server.</a:t>
            </a:r>
          </a:p>
          <a:p>
            <a:pPr algn="just">
              <a:lnSpc>
                <a:spcPct val="150000"/>
              </a:lnSpc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The website can be hosted locally using the XAMPP server localhost.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8F8B5-35AE-4CE9-A7A4-B4C02064A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521EE-BBA2-49A0-A894-EA4B1D214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A2F91-61B2-4B06-A4FD-8C5739D2A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51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81000" y="533400"/>
            <a:ext cx="8229600" cy="503238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Project Implementation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305800" cy="502920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The system has two main modules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Alumni module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Admin module</a:t>
            </a:r>
          </a:p>
          <a:p>
            <a:pPr algn="just">
              <a:lnSpc>
                <a:spcPct val="150000"/>
              </a:lnSpc>
            </a:pPr>
            <a:r>
              <a:rPr lang="en-US" sz="1800" u="sng" dirty="0">
                <a:latin typeface="Arial" pitchFamily="34" charset="0"/>
                <a:cs typeface="Arial" pitchFamily="34" charset="0"/>
              </a:rPr>
              <a:t>Alumni module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: 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The alumni will be able to login/ signup to the system. They will be able to view the upcoming events and photo gallery.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They will be able to send queries and post job opportunities for the students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They will be able to share their achievements with the institution and they can submit requests for conducting events and to be student mentors.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800" dirty="0">
              <a:latin typeface="Arial" pitchFamily="34" charset="0"/>
              <a:cs typeface="Arial" pitchFamily="34" charset="0"/>
            </a:endParaRPr>
          </a:p>
          <a:p>
            <a:pPr marL="457200" lvl="1" indent="0" algn="just">
              <a:lnSpc>
                <a:spcPct val="150000"/>
              </a:lnSpc>
              <a:buNone/>
            </a:pPr>
            <a:endParaRPr lang="en-US" sz="1800" dirty="0">
              <a:latin typeface="Arial" pitchFamily="34" charset="0"/>
              <a:cs typeface="Arial" pitchFamily="34" charset="0"/>
            </a:endParaRPr>
          </a:p>
          <a:p>
            <a:pPr marL="457200" lvl="1" indent="0" algn="just">
              <a:lnSpc>
                <a:spcPct val="150000"/>
              </a:lnSpc>
              <a:buNone/>
            </a:pPr>
            <a:endParaRPr lang="en-US" sz="18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361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AC103-6CE1-47EC-8C13-312C0D7A5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Project Implementation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4604B-5AE3-45D7-AE19-455DA4961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1800" u="sng" dirty="0">
                <a:latin typeface="Arial" panose="020B0604020202020204" pitchFamily="34" charset="0"/>
                <a:cs typeface="Arial" panose="020B0604020202020204" pitchFamily="34" charset="0"/>
              </a:rPr>
              <a:t>Admin module: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The admin will have the access to the system after </a:t>
            </a:r>
            <a:r>
              <a:rPr lang="en-IN" sz="1800" dirty="0" err="1">
                <a:latin typeface="Arial" panose="020B0604020202020204" pitchFamily="34" charset="0"/>
                <a:cs typeface="Arial" panose="020B0604020202020204" pitchFamily="34" charset="0"/>
              </a:rPr>
              <a:t>login.In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the dashboard, he or she will be able to see the number of requests received . They will have access all of them.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The admin can do CRUD operations in the upcoming events module.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They have the ability to add/delete events that have been displayed in the Alumni portal's "Events" section.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admin has the ability to download career opportunities posted by alumni and share them with the institution's placement department.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D7409-E457-4114-93B8-501D48A2F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B2C87-42A2-4625-BA2B-0E7B4EA88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254A7-C0BD-4F5D-88DB-2FE83A1E1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460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7A7A-D29C-49B2-8F85-CC5C63779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Snapshots</a:t>
            </a:r>
            <a:endParaRPr lang="en-IN" sz="40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294EE-49AF-4E9F-8774-7CF2A49D6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April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274E9-35B2-4D7C-A5B4-742AC6E08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IT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681EE-871F-4D96-B727-D35D7F00E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8076C-CE04-4A00-BFAA-A90EA8355859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7B0CD9-FB62-48A1-9DF7-0CAEC896A6E3}"/>
              </a:ext>
            </a:extLst>
          </p:cNvPr>
          <p:cNvSpPr txBox="1"/>
          <p:nvPr/>
        </p:nvSpPr>
        <p:spPr>
          <a:xfrm>
            <a:off x="914400" y="5077528"/>
            <a:ext cx="289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E40BC4-8CA8-4E75-9A7C-04E955000711}"/>
              </a:ext>
            </a:extLst>
          </p:cNvPr>
          <p:cNvSpPr txBox="1"/>
          <p:nvPr/>
        </p:nvSpPr>
        <p:spPr>
          <a:xfrm>
            <a:off x="457200" y="1626290"/>
            <a:ext cx="39624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u="sng" dirty="0">
                <a:latin typeface="Arial" panose="020B0604020202020204" pitchFamily="34" charset="0"/>
                <a:cs typeface="Arial" panose="020B0604020202020204" pitchFamily="34" charset="0"/>
              </a:rPr>
              <a:t>1. Home Page</a:t>
            </a:r>
            <a:endParaRPr lang="en-IN" sz="17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7CBC83-BF04-405F-9F25-68A92AE52F7D}"/>
              </a:ext>
            </a:extLst>
          </p:cNvPr>
          <p:cNvSpPr txBox="1"/>
          <p:nvPr/>
        </p:nvSpPr>
        <p:spPr>
          <a:xfrm>
            <a:off x="4762500" y="1626290"/>
            <a:ext cx="35814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u="sng" dirty="0">
                <a:latin typeface="Arial" panose="020B0604020202020204" pitchFamily="34" charset="0"/>
                <a:cs typeface="Arial" panose="020B0604020202020204" pitchFamily="34" charset="0"/>
              </a:rPr>
              <a:t>2. Login</a:t>
            </a:r>
            <a:endParaRPr lang="en-IN" sz="17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063A2E0-1E4C-46AC-BE73-F2145FE1391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48880"/>
            <a:ext cx="4038600" cy="2650157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1D3DC19A-0D3D-4DF1-9B4F-984702FA51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348880"/>
            <a:ext cx="4038600" cy="2650157"/>
          </a:xfrm>
        </p:spPr>
      </p:pic>
    </p:spTree>
    <p:extLst>
      <p:ext uri="{BB962C8B-B14F-4D97-AF65-F5344CB8AC3E}">
        <p14:creationId xmlns:p14="http://schemas.microsoft.com/office/powerpoint/2010/main" val="137718019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39120117 sowmiya s miniproject ppt</Template>
  <TotalTime>278</TotalTime>
  <Words>722</Words>
  <Application>Microsoft Office PowerPoint</Application>
  <PresentationFormat>On-screen Show (4:3)</PresentationFormat>
  <Paragraphs>117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</vt:lpstr>
      <vt:lpstr>Custom Design</vt:lpstr>
      <vt:lpstr> </vt:lpstr>
      <vt:lpstr>Presentation Outline</vt:lpstr>
      <vt:lpstr>Introduction</vt:lpstr>
      <vt:lpstr>Objectives</vt:lpstr>
      <vt:lpstr>System Architecture/ Ideation Map</vt:lpstr>
      <vt:lpstr>Methodology</vt:lpstr>
      <vt:lpstr>Project Implementation</vt:lpstr>
      <vt:lpstr>Project Implementation</vt:lpstr>
      <vt:lpstr>Project Snapshots</vt:lpstr>
      <vt:lpstr>Project Snapshots</vt:lpstr>
      <vt:lpstr>Project Snapshots</vt:lpstr>
      <vt:lpstr>Project Snapshots</vt:lpstr>
      <vt:lpstr>Project Snapshots</vt:lpstr>
      <vt:lpstr> Conclusion 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sowmiya s</dc:creator>
  <cp:lastModifiedBy>sowmiya s</cp:lastModifiedBy>
  <cp:revision>5</cp:revision>
  <dcterms:created xsi:type="dcterms:W3CDTF">2022-04-11T06:06:48Z</dcterms:created>
  <dcterms:modified xsi:type="dcterms:W3CDTF">2022-04-21T17:17:54Z</dcterms:modified>
</cp:coreProperties>
</file>

<file path=docProps/thumbnail.jpeg>
</file>